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6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12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1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338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65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75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99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72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45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794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64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6B178-CB27-4C7B-851A-AF0C37260D6E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71AC-D6B7-4DDD-937E-C70540FB3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4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476672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Төсеме мен жол жамылғыларындағы жарықшақтар және бұзылулар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Рисунок 15" descr="Описание: C:\Users\Бакытбек\Desktop\media\image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7722108" cy="256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770692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жол осі бойынша бойлық жарықшақтар;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көлденең жарықшақтар;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қиғаш жарықшақтар;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бүкіл жол ені бойымен жиі көлденең жарықшақтар;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доңғалақ ізімен бойлық жарықшақтар;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доңғалақ ізімен екілік бойлық жарықшақтар;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ісінген телімдердегі жарықшақтар торы;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— шетінің сынуы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08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80160"/>
            <a:ext cx="8001000" cy="42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886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7" y="980728"/>
            <a:ext cx="8880443" cy="5485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47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83671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kk-KZ" sz="2700" dirty="0">
                <a:latin typeface="Times New Roman" pitchFamily="18" charset="0"/>
                <a:cs typeface="Times New Roman" pitchFamily="18" charset="0"/>
              </a:rPr>
              <a:t>Жол жамылғысының барлық </a:t>
            </a:r>
            <a:r>
              <a:rPr lang="kk-KZ" sz="2700" dirty="0" smtClean="0">
                <a:latin typeface="Times New Roman" pitchFamily="18" charset="0"/>
                <a:cs typeface="Times New Roman" pitchFamily="18" charset="0"/>
              </a:rPr>
              <a:t>конструкциясында </a:t>
            </a:r>
            <a:br>
              <a:rPr lang="kk-KZ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700" dirty="0" smtClean="0">
                <a:latin typeface="Times New Roman" pitchFamily="18" charset="0"/>
                <a:cs typeface="Times New Roman" pitchFamily="18" charset="0"/>
              </a:rPr>
              <a:t>кездесетін деформациялар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86807"/>
            <a:ext cx="8053007" cy="526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6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457200" y="1268761"/>
          <a:ext cx="8229600" cy="42484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48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күту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жөндеу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қайта жаңарту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6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тозу қабатын қалпына келтіру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жол жамылғысын күшейту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kk-KZ" sz="2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р.сэ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0,75-1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0.5-0.75</a:t>
                      </a:r>
                      <a:endParaRPr lang="ru-RU" sz="24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≤0.5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&lt;0.5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kk-KZ" sz="2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пр.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&lt;0.8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&lt;0.8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kk-KZ" sz="2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&lt;1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</a:t>
                      </a:r>
                      <a:r>
                        <a:rPr lang="kk-KZ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kk-KZ" sz="2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</a:t>
                      </a:r>
                      <a:endParaRPr lang="ru-RU" sz="24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&lt;1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4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kk-KZ" sz="24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ав.</a:t>
                      </a: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тау жолдарынан басқа</a:t>
                      </a: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30-40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558924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Ескертпе: қызыл түспен көрсетілген мәндерде жөндеу жұмыстары басқа көрсеткіштер мәндеріне байланыссыз атқарылады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79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75034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88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Төсеме мен жол жамылғыларындағы жарықшақтар және бұзылулар</vt:lpstr>
      <vt:lpstr>Презентация PowerPoint</vt:lpstr>
      <vt:lpstr>Презентация PowerPoint</vt:lpstr>
      <vt:lpstr>Жол жамылғысының барлық конструкциясында  кездесетін деформациялар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Төсеме мен жол жамылғыларындағы жарықшақтар және бұзылулар</dc:title>
  <dc:creator>Bakytbek</dc:creator>
  <cp:lastModifiedBy>Bakytbek</cp:lastModifiedBy>
  <cp:revision>1</cp:revision>
  <dcterms:created xsi:type="dcterms:W3CDTF">2021-04-04T03:47:10Z</dcterms:created>
  <dcterms:modified xsi:type="dcterms:W3CDTF">2021-04-04T03:47:50Z</dcterms:modified>
</cp:coreProperties>
</file>